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7" r:id="rId3"/>
    <p:sldId id="1030" r:id="rId4"/>
    <p:sldId id="1027" r:id="rId5"/>
    <p:sldId id="1028" r:id="rId6"/>
    <p:sldId id="1032" r:id="rId7"/>
    <p:sldId id="1029" r:id="rId8"/>
    <p:sldId id="101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将人物与对应的能力连线。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731359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kids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name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And what can you do?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Ben. I can play football.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Lily. I can speak Chinese and English.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W3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Maria. I can dance.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Tom. I can play chess and fly a kite.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ZXC25.eps" descr="id:21474932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4726" y="875971"/>
            <a:ext cx="8568952" cy="5505357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flipH="1">
            <a:off x="3070870" y="4437112"/>
            <a:ext cx="216024" cy="50405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6815286" y="3284984"/>
            <a:ext cx="2304256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3178882" y="2780928"/>
            <a:ext cx="3348372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980860" y="1988840"/>
            <a:ext cx="2520280" cy="10081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8687494" y="2636912"/>
            <a:ext cx="360040" cy="17641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 flipV="1">
            <a:off x="8975449" y="4480242"/>
            <a:ext cx="468052" cy="6801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16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226.jpg" descr="id:21474932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75186" y="4555250"/>
            <a:ext cx="10657184" cy="2039986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1329149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The girl likes singing.She can sing well.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She likes playing the piano after school.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I like playing football in the park.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I can dance.I often dance on Wednesday.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I can ride my bicycle now.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41450" y="61911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024226" y="61911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09182" y="61911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42381" y="61911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605832" y="61911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2720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325747"/>
            <a:ext cx="1148584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my name is Anna.I’m a Chinese girl, but now I live in England.I can speak English, but I often make mistakes.Yesterday we went to a farm.I was very happy, and I said I wanted to see a ship.Then everyone looked at me surprisedly and I didn’t know why.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teacher said, “Anna, we are going to a farm, not a lake or the sea.There are no ships at the farm ...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knew my mistake.I wanted to say “sheep”, the animal that says, “Baa ...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a “ship”. This is a big boat on the water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2263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Anna lives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England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farm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65386" y="23649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77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34724-692E-586D-4CDB-3DE09F28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2542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Anna go yesterday?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4012" y="10369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 txBox="1">
            <a:spLocks/>
          </p:cNvSpPr>
          <p:nvPr/>
        </p:nvSpPr>
        <p:spPr bwMode="auto">
          <a:xfrm>
            <a:off x="360854" y="342544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was everyone surprised?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Because she made a mistake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Because the teacher made a mistake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 one of her classmates made a mistake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8134" y="35542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34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08559-1C7D-AC55-9D77-15E8BAD9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 we can know that the girl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 from China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can’t speak English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doesn’t like help others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8934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360854" y="331522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wanted to say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want to see a sheep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 want to see a shop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want to see a ship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508" y="34439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482</Words>
  <Application>Microsoft Office PowerPoint</Application>
  <PresentationFormat>自定义</PresentationFormat>
  <Paragraphs>48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374</cp:revision>
  <dcterms:created xsi:type="dcterms:W3CDTF">2020-11-06T05:24:00Z</dcterms:created>
  <dcterms:modified xsi:type="dcterms:W3CDTF">2025-06-30T09:04:04Z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